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8733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7729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6297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030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9536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2148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6287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38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935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8503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765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7AFD1-4FFF-4E52-B109-14E47DA5E7F9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1582F-B123-4A1F-BC77-6BD0CD319B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1262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Seminar Aims and Objectives</a:t>
            </a:r>
            <a:endParaRPr lang="en-US" altLang="en-US" b="1" dirty="0" smtClean="0">
              <a:solidFill>
                <a:srgbClr val="0092D2"/>
              </a:solidFill>
              <a:latin typeface="Arial Black" pitchFamily="34" charset="0"/>
              <a:cs typeface="Helvetica" pitchFamily="34" charset="0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dirty="0"/>
              <a:t>Aim</a:t>
            </a:r>
          </a:p>
          <a:p>
            <a:pPr marL="0" indent="0" algn="ctr">
              <a:buNone/>
            </a:pPr>
            <a:r>
              <a:rPr lang="en-IE" dirty="0"/>
              <a:t>The aim of the seminar is to inform and engage key external stakeholders and Tusla staffs on progress within </a:t>
            </a:r>
            <a:r>
              <a:rPr lang="en-IE" dirty="0" err="1"/>
              <a:t>Tusla’s</a:t>
            </a:r>
            <a:r>
              <a:rPr lang="en-IE" dirty="0"/>
              <a:t> Research Office in order to build on existing partnerships and to further promote a shared understanding of </a:t>
            </a:r>
            <a:r>
              <a:rPr lang="en-IE" dirty="0" err="1"/>
              <a:t>Tusla’s</a:t>
            </a:r>
            <a:r>
              <a:rPr lang="en-IE" dirty="0"/>
              <a:t> research function.</a:t>
            </a:r>
            <a:endParaRPr lang="en-IE" dirty="0"/>
          </a:p>
        </p:txBody>
      </p:sp>
      <p:pic>
        <p:nvPicPr>
          <p:cNvPr id="14339" name="Picture 5" descr="tusla_logo_strap_landscap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5943600"/>
            <a:ext cx="31083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8543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Seminar Aims and Objectives</a:t>
            </a:r>
            <a:endParaRPr lang="en-US" altLang="en-US" b="1" dirty="0" smtClean="0">
              <a:solidFill>
                <a:srgbClr val="0092D2"/>
              </a:solidFill>
              <a:latin typeface="Arial Black" pitchFamily="34" charset="0"/>
              <a:cs typeface="Helvetica" pitchFamily="34" charset="0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IE" dirty="0"/>
              <a:t>Objectives</a:t>
            </a:r>
          </a:p>
          <a:p>
            <a:pPr lvl="0"/>
            <a:r>
              <a:rPr lang="en-IE" dirty="0"/>
              <a:t>To inform Tusla staffs and relevant partners about the current work of </a:t>
            </a:r>
            <a:r>
              <a:rPr lang="en-IE" dirty="0" err="1"/>
              <a:t>Tusla’s</a:t>
            </a:r>
            <a:r>
              <a:rPr lang="en-IE" dirty="0"/>
              <a:t> Research Office</a:t>
            </a:r>
          </a:p>
          <a:p>
            <a:pPr lvl="0"/>
            <a:r>
              <a:rPr lang="en-IE" dirty="0"/>
              <a:t>To share with Tusla staffs and relevant partners key developments in embedding a research empowerment culture within the Agency </a:t>
            </a:r>
          </a:p>
          <a:p>
            <a:pPr lvl="0"/>
            <a:r>
              <a:rPr lang="en-IE" dirty="0"/>
              <a:t>To communicate to Tusla staffs and relevant partners the current research priorities and future research themes</a:t>
            </a:r>
          </a:p>
          <a:p>
            <a:pPr lvl="0"/>
            <a:r>
              <a:rPr lang="en-IE" dirty="0"/>
              <a:t>To share with Tusla staffs and relevant partners the research ethics processes and procedures to be complied with</a:t>
            </a:r>
          </a:p>
          <a:p>
            <a:pPr lvl="0"/>
            <a:r>
              <a:rPr lang="en-IE" dirty="0"/>
              <a:t>To inform Tusla staffs and relevant partners on the development of and access to electronic research and information resources</a:t>
            </a:r>
          </a:p>
          <a:p>
            <a:pPr lvl="0"/>
            <a:r>
              <a:rPr lang="en-IE" dirty="0"/>
              <a:t>To agree, work with and learn from key partners in support of the development of TUSLA’s research culture</a:t>
            </a:r>
            <a:endParaRPr lang="en-IE" dirty="0"/>
          </a:p>
        </p:txBody>
      </p:sp>
      <p:pic>
        <p:nvPicPr>
          <p:cNvPr id="14339" name="Picture 5" descr="tusla_logo_strap_landscap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5943600"/>
            <a:ext cx="31083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132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Learning Outcomes</a:t>
            </a:r>
            <a:endParaRPr lang="en-US" altLang="en-US" b="1" dirty="0" smtClean="0">
              <a:solidFill>
                <a:srgbClr val="0092D2"/>
              </a:solidFill>
              <a:latin typeface="Arial Black" pitchFamily="34" charset="0"/>
              <a:cs typeface="Helvetica" pitchFamily="34" charset="0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To inform and engage key stakeholders both internal and external to the Agency on the implementation of </a:t>
            </a:r>
            <a:r>
              <a:rPr lang="en-US" dirty="0" err="1"/>
              <a:t>Tusla’s</a:t>
            </a:r>
            <a:r>
              <a:rPr lang="en-US" dirty="0"/>
              <a:t> Research Strategy 2015-2017 and ongoing activity</a:t>
            </a:r>
            <a:endParaRPr lang="en-IE" dirty="0"/>
          </a:p>
          <a:p>
            <a:pPr lvl="0"/>
            <a:r>
              <a:rPr lang="en-US" dirty="0"/>
              <a:t>To facilitate dialogue between </a:t>
            </a:r>
            <a:r>
              <a:rPr lang="en-US" dirty="0" err="1"/>
              <a:t>Tusla’s</a:t>
            </a:r>
            <a:r>
              <a:rPr lang="en-US" dirty="0"/>
              <a:t> Research Office and relevant stakeholders on the implementation of </a:t>
            </a:r>
            <a:r>
              <a:rPr lang="en-US" dirty="0" err="1"/>
              <a:t>Tusla’s</a:t>
            </a:r>
            <a:r>
              <a:rPr lang="en-US" dirty="0"/>
              <a:t> Research Strategy and listen to the audience’s views on possible future directions for collaboration on </a:t>
            </a:r>
            <a:r>
              <a:rPr lang="en-US" dirty="0" err="1"/>
              <a:t>Tusla’s</a:t>
            </a:r>
            <a:r>
              <a:rPr lang="en-US" dirty="0"/>
              <a:t> research themes, processes and functions.</a:t>
            </a:r>
            <a:endParaRPr lang="en-IE" dirty="0"/>
          </a:p>
        </p:txBody>
      </p:sp>
      <p:pic>
        <p:nvPicPr>
          <p:cNvPr id="14339" name="Picture 5" descr="tusla_logo_strap_landscap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5943600"/>
            <a:ext cx="31083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132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221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Seminar Aims and Objectives</vt:lpstr>
      <vt:lpstr>Seminar Aims and Objectives</vt:lpstr>
      <vt:lpstr>Learning Outcomes</vt:lpstr>
    </vt:vector>
  </TitlesOfParts>
  <Company>HSE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 Aims and Objectives</dc:title>
  <dc:creator>Marian Brattman</dc:creator>
  <cp:lastModifiedBy>Marian Brattman</cp:lastModifiedBy>
  <cp:revision>3</cp:revision>
  <dcterms:created xsi:type="dcterms:W3CDTF">2017-02-20T11:10:43Z</dcterms:created>
  <dcterms:modified xsi:type="dcterms:W3CDTF">2017-02-28T14:23:14Z</dcterms:modified>
</cp:coreProperties>
</file>